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3" r:id="rId9"/>
    <p:sldId id="262" r:id="rId1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DE1C"/>
    <a:srgbClr val="D3E11D"/>
    <a:srgbClr val="D4E2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1A4AEC-A736-45F5-AD2C-EE4A611E2795}" type="datetimeFigureOut">
              <a:rPr lang="fr-FR" smtClean="0"/>
              <a:t>04/07/2016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326A97-9C22-42DF-8D9A-DF0473D220A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6191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1A4AEC-A736-45F5-AD2C-EE4A611E2795}" type="datetimeFigureOut">
              <a:rPr lang="fr-FR" smtClean="0"/>
              <a:t>04/07/2016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326A97-9C22-42DF-8D9A-DF0473D220A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2740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1A4AEC-A736-45F5-AD2C-EE4A611E2795}" type="datetimeFigureOut">
              <a:rPr lang="fr-FR" smtClean="0"/>
              <a:t>04/07/2016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326A97-9C22-42DF-8D9A-DF0473D220A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90184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A4AEC-A736-45F5-AD2C-EE4A611E2795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04/07/2016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26A97-9C22-42DF-8D9A-DF0473D220A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2854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A4AEC-A736-45F5-AD2C-EE4A611E2795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04/07/2016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26A97-9C22-42DF-8D9A-DF0473D220A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0284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A4AEC-A736-45F5-AD2C-EE4A611E2795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04/07/2016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26A97-9C22-42DF-8D9A-DF0473D220A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2764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A4AEC-A736-45F5-AD2C-EE4A611E2795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04/07/2016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26A97-9C22-42DF-8D9A-DF0473D220A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0596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A4AEC-A736-45F5-AD2C-EE4A611E2795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04/07/2016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26A97-9C22-42DF-8D9A-DF0473D220A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1539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A4AEC-A736-45F5-AD2C-EE4A611E2795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04/07/2016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26A97-9C22-42DF-8D9A-DF0473D220A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0754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A4AEC-A736-45F5-AD2C-EE4A611E2795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04/07/2016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26A97-9C22-42DF-8D9A-DF0473D220A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4403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A4AEC-A736-45F5-AD2C-EE4A611E2795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04/07/2016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26A97-9C22-42DF-8D9A-DF0473D220A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440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1A4AEC-A736-45F5-AD2C-EE4A611E2795}" type="datetimeFigureOut">
              <a:rPr lang="fr-FR" smtClean="0"/>
              <a:t>04/07/2016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326A97-9C22-42DF-8D9A-DF0473D220A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86095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A4AEC-A736-45F5-AD2C-EE4A611E2795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04/07/2016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26A97-9C22-42DF-8D9A-DF0473D220A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5554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A4AEC-A736-45F5-AD2C-EE4A611E2795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04/07/2016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26A97-9C22-42DF-8D9A-DF0473D220A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6801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A4AEC-A736-45F5-AD2C-EE4A611E2795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04/07/2016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26A97-9C22-42DF-8D9A-DF0473D220A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537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1A4AEC-A736-45F5-AD2C-EE4A611E2795}" type="datetimeFigureOut">
              <a:rPr lang="fr-FR" smtClean="0"/>
              <a:t>04/07/2016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326A97-9C22-42DF-8D9A-DF0473D220A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283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1A4AEC-A736-45F5-AD2C-EE4A611E2795}" type="datetimeFigureOut">
              <a:rPr lang="fr-FR" smtClean="0"/>
              <a:t>04/07/2016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326A97-9C22-42DF-8D9A-DF0473D220A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2459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1A4AEC-A736-45F5-AD2C-EE4A611E2795}" type="datetimeFigureOut">
              <a:rPr lang="fr-FR" smtClean="0"/>
              <a:t>04/07/2016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326A97-9C22-42DF-8D9A-DF0473D220A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7043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1A4AEC-A736-45F5-AD2C-EE4A611E2795}" type="datetimeFigureOut">
              <a:rPr lang="fr-FR" smtClean="0"/>
              <a:t>04/07/2016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326A97-9C22-42DF-8D9A-DF0473D220A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351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1A4AEC-A736-45F5-AD2C-EE4A611E2795}" type="datetimeFigureOut">
              <a:rPr lang="fr-FR" smtClean="0"/>
              <a:t>04/07/2016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326A97-9C22-42DF-8D9A-DF0473D220A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8452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1A4AEC-A736-45F5-AD2C-EE4A611E2795}" type="datetimeFigureOut">
              <a:rPr lang="fr-FR" smtClean="0"/>
              <a:t>04/07/2016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326A97-9C22-42DF-8D9A-DF0473D220A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2711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1A4AEC-A736-45F5-AD2C-EE4A611E2795}" type="datetimeFigureOut">
              <a:rPr lang="fr-FR" smtClean="0"/>
              <a:t>04/07/2016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326A97-9C22-42DF-8D9A-DF0473D220A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376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14"/>
            <a:ext cx="5724128" cy="7447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80154"/>
            <a:ext cx="1599193" cy="581040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0" y="743062"/>
            <a:ext cx="9144000" cy="0"/>
          </a:xfrm>
          <a:prstGeom prst="line">
            <a:avLst/>
          </a:prstGeom>
          <a:ln w="28575">
            <a:solidFill>
              <a:srgbClr val="C5DF27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1647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1A4AEC-A736-45F5-AD2C-EE4A611E2795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04/07/2016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326A97-9C22-42DF-8D9A-DF0473D220A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953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nexo.lan\shares\06_MARKETING_Dpt\Marketing TOOLS\Logos\FORMAT AI, EPS, JPEG, TIF\JPG\DTD 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362" y="1086084"/>
            <a:ext cx="6048672" cy="1006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828" y="2492896"/>
            <a:ext cx="6428877" cy="23023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343" y="4941168"/>
            <a:ext cx="6259363" cy="1065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87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\\nexo.lan\shares\06_MARKETING_Dpt\Marketing TOOLS\Logos\FORMAT AI, EPS, JPEG, TIF\JPG\DTD 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66" y="961873"/>
            <a:ext cx="3882330" cy="646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5220072" y="1100348"/>
            <a:ext cx="359906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>
                <a:solidFill>
                  <a:srgbClr val="D3E1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performance </a:t>
            </a:r>
            <a:endParaRPr lang="en-US" sz="3000" dirty="0" smtClean="0">
              <a:solidFill>
                <a:srgbClr val="D3E11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more applications</a:t>
            </a:r>
            <a:endParaRPr lang="fr-FR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72" b="24294"/>
          <a:stretch/>
        </p:blipFill>
        <p:spPr>
          <a:xfrm>
            <a:off x="1657400" y="2116011"/>
            <a:ext cx="7375871" cy="284698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31167" y="4149566"/>
            <a:ext cx="5400599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Speaker controller for PS and LS series, providing </a:t>
            </a:r>
            <a:r>
              <a:rPr lang="en-US" sz="1700" b="1" dirty="0">
                <a:latin typeface="Arial" panose="020B0604020202020204" pitchFamily="34" charset="0"/>
                <a:cs typeface="Arial" panose="020B0604020202020204" pitchFamily="34" charset="0"/>
              </a:rPr>
              <a:t>digital processing 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from the NXAMP </a:t>
            </a: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technology.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High-end </a:t>
            </a:r>
            <a:r>
              <a:rPr lang="en-US" sz="1700" b="1" dirty="0">
                <a:latin typeface="Arial" panose="020B0604020202020204" pitchFamily="34" charset="0"/>
                <a:cs typeface="Arial" panose="020B0604020202020204" pitchFamily="34" charset="0"/>
              </a:rPr>
              <a:t>Balanced Stereo 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Analog inputs, AES input, USB input and optionally </a:t>
            </a: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Dante</a:t>
            </a:r>
            <a:r>
              <a:rPr lang="en-US" sz="1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™.</a:t>
            </a:r>
          </a:p>
          <a:p>
            <a:endParaRPr lang="en-US" sz="17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Simple </a:t>
            </a:r>
            <a:r>
              <a:rPr lang="en-US" sz="1700" b="1" dirty="0">
                <a:latin typeface="Arial" panose="020B0604020202020204" pitchFamily="34" charset="0"/>
                <a:cs typeface="Arial" panose="020B0604020202020204" pitchFamily="34" charset="0"/>
              </a:rPr>
              <a:t>control 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from the front panel (Sub Gain, Main Gain, Crossover mode) or advanced control using USB port</a:t>
            </a: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17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8771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4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4" t="30286" r="8484" b="35918"/>
          <a:stretch/>
        </p:blipFill>
        <p:spPr>
          <a:xfrm>
            <a:off x="379140" y="1766358"/>
            <a:ext cx="8503066" cy="9673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0" t="36932" r="9440" b="38323"/>
          <a:stretch/>
        </p:blipFill>
        <p:spPr>
          <a:xfrm>
            <a:off x="239590" y="3212976"/>
            <a:ext cx="8719090" cy="857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2858165" y="1054339"/>
            <a:ext cx="3946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DTD-T Touring Version</a:t>
            </a:r>
            <a:endParaRPr lang="fr-FR" sz="28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62221" y="4346947"/>
            <a:ext cx="813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Analog 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input and output connectors 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 front panel (XLR 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Speakons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: 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467545" y="4941168"/>
            <a:ext cx="81369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Flexible inputs :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Stereo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balanced analog inputs, an AES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input, a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USB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port…</a:t>
            </a:r>
            <a:endParaRPr lang="en-US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 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hardware knobs for Sub/Main output 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gain.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switch for selecting Wideband, Crossover or 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 mode.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3816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4047" y="1040454"/>
            <a:ext cx="3586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DTD-I Install Version</a:t>
            </a:r>
            <a:endParaRPr lang="fr-FR" sz="28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4" t="29704" r="7944" b="36907"/>
          <a:stretch/>
        </p:blipFill>
        <p:spPr>
          <a:xfrm>
            <a:off x="480066" y="1844825"/>
            <a:ext cx="8302446" cy="9174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0" t="22793" r="4851" b="28149"/>
          <a:stretch/>
        </p:blipFill>
        <p:spPr>
          <a:xfrm>
            <a:off x="490141" y="3140968"/>
            <a:ext cx="8220382" cy="9166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ctangle 1"/>
          <p:cNvSpPr/>
          <p:nvPr/>
        </p:nvSpPr>
        <p:spPr>
          <a:xfrm>
            <a:off x="1035936" y="4797152"/>
            <a:ext cx="71287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All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connectors (except mini-USB) at the back on the barrier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strip.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hardware 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control.</a:t>
            </a:r>
          </a:p>
          <a:p>
            <a:pPr lvl="0"/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 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 from a PC/Mac computer connected on the USB 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port.</a:t>
            </a:r>
            <a:endParaRPr lang="fr-FR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9795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875632"/>
            <a:ext cx="4608512" cy="7053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5" y="2206898"/>
            <a:ext cx="6552728" cy="262849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412297" y="1052736"/>
            <a:ext cx="4104456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300" dirty="0" smtClean="0">
                <a:solidFill>
                  <a:srgbClr val="D3E1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Ideal 4 </a:t>
            </a:r>
            <a:r>
              <a:rPr lang="en-US" sz="2300" dirty="0">
                <a:solidFill>
                  <a:srgbClr val="D3E1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channel amplifiers 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perfectly matching NEXO DTD Controller</a:t>
            </a:r>
            <a:endParaRPr lang="fr-FR" sz="2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496" y="4653136"/>
            <a:ext cx="525658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Two models of high-power, lightweight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4 channel amplifiers.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High-efficiency Switch Mode power supply and Amplifier channel design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Channels can be independently bridged 2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by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 smtClean="0"/>
              <a:t>.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026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5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91680" y="903040"/>
            <a:ext cx="2582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u="sng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DTDAMP4x0.7</a:t>
            </a:r>
            <a:endParaRPr lang="fr-FR" sz="2800" u="sng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33" y="3717032"/>
            <a:ext cx="7860825" cy="7739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58629"/>
            <a:ext cx="7794295" cy="7164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7" y="2348880"/>
            <a:ext cx="7794295" cy="7261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extBox 9"/>
          <p:cNvSpPr txBox="1"/>
          <p:nvPr/>
        </p:nvSpPr>
        <p:spPr>
          <a:xfrm>
            <a:off x="4932040" y="903040"/>
            <a:ext cx="2582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u="sng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DTDAMP4x1.3</a:t>
            </a:r>
            <a:endParaRPr lang="fr-FR" sz="2800" u="sng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39752" y="3120425"/>
            <a:ext cx="4608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Same</a:t>
            </a:r>
            <a:r>
              <a:rPr lang="fr-FR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rear</a:t>
            </a:r>
            <a:r>
              <a:rPr lang="fr-FR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fr-FR" sz="28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both</a:t>
            </a:r>
            <a:r>
              <a:rPr lang="fr-FR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versions</a:t>
            </a:r>
            <a:endParaRPr lang="fr-FR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12404" y="5407758"/>
            <a:ext cx="72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x4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Inputs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on XLR connectors and four Outputs on SP-4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connectors.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11660" y="4941168"/>
            <a:ext cx="65167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Arial"/>
              </a:rPr>
              <a:t>Available </a:t>
            </a:r>
            <a:r>
              <a:rPr lang="en-US" dirty="0">
                <a:latin typeface="Arial"/>
              </a:rPr>
              <a:t>in two versions: </a:t>
            </a:r>
            <a:r>
              <a:rPr lang="en-US" b="1" dirty="0">
                <a:latin typeface="Arial"/>
              </a:rPr>
              <a:t>4 x 700 Watts</a:t>
            </a:r>
            <a:r>
              <a:rPr lang="en-US" dirty="0">
                <a:latin typeface="Arial"/>
              </a:rPr>
              <a:t> and </a:t>
            </a:r>
            <a:r>
              <a:rPr lang="en-US" b="1" dirty="0">
                <a:latin typeface="Arial"/>
              </a:rPr>
              <a:t>4 x 1300 </a:t>
            </a:r>
            <a:r>
              <a:rPr lang="en-US" b="1" dirty="0" smtClean="0">
                <a:latin typeface="Arial"/>
              </a:rPr>
              <a:t>Watts.</a:t>
            </a:r>
            <a:endParaRPr lang="fr-FR" b="1" dirty="0"/>
          </a:p>
        </p:txBody>
      </p:sp>
      <p:sp>
        <p:nvSpPr>
          <p:cNvPr id="12" name="Rectangle 11"/>
          <p:cNvSpPr/>
          <p:nvPr/>
        </p:nvSpPr>
        <p:spPr>
          <a:xfrm>
            <a:off x="738663" y="5935910"/>
            <a:ext cx="78106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Extensive protection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(Mains over/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undervoltage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temperature, DC outputs, current and voltage peak limiters, variable speed cooling system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3132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37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5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8" grpId="0"/>
      <p:bldP spid="5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21124" y="764704"/>
            <a:ext cx="42484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u="sng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DTD + DTDAMP : </a:t>
            </a:r>
          </a:p>
          <a:p>
            <a:pPr algn="ctr"/>
            <a:r>
              <a:rPr lang="fr-FR" sz="2800" u="sng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fr-FR" sz="2800" u="sng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perfect</a:t>
            </a:r>
            <a:r>
              <a:rPr lang="fr-FR" sz="2800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u="sng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combo</a:t>
            </a:r>
            <a:endParaRPr lang="fr-FR" sz="2800" u="sng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91" y="1844824"/>
            <a:ext cx="7233138" cy="259042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51520" y="5445224"/>
            <a:ext cx="87876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pair of DTD + DTDAMP will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weigh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together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less than 10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Kg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-be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able to process and power system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composed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2 x NEXO Speakers + 2 x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subs</a:t>
            </a: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63733" y="4293096"/>
            <a:ext cx="791456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500" dirty="0">
                <a:latin typeface="Arial"/>
              </a:rPr>
              <a:t>A</a:t>
            </a:r>
            <a:r>
              <a:rPr lang="en-US" sz="2500" dirty="0" smtClean="0">
                <a:latin typeface="Arial"/>
              </a:rPr>
              <a:t> </a:t>
            </a:r>
            <a:r>
              <a:rPr lang="en-US" sz="2500" dirty="0">
                <a:latin typeface="Arial"/>
              </a:rPr>
              <a:t>compact, light-weight, intelligent powering solution that’s </a:t>
            </a:r>
            <a:r>
              <a:rPr lang="en-US" sz="2500" dirty="0">
                <a:solidFill>
                  <a:srgbClr val="D0DE1C"/>
                </a:solidFill>
                <a:latin typeface="Arial"/>
              </a:rPr>
              <a:t>easy to configure</a:t>
            </a:r>
            <a:r>
              <a:rPr lang="en-US" dirty="0">
                <a:latin typeface="Arial"/>
              </a:rPr>
              <a:t> 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26899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7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512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64444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NEXO Official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NEXO Official Template</Template>
  <TotalTime>453</TotalTime>
  <Words>294</Words>
  <Application>Microsoft Office PowerPoint</Application>
  <PresentationFormat>On-screen Show (4:3)</PresentationFormat>
  <Paragraphs>38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NEXO Official Template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Florian EUSTACHE</dc:creator>
  <cp:lastModifiedBy>Florian EUSTACHE</cp:lastModifiedBy>
  <cp:revision>28</cp:revision>
  <dcterms:created xsi:type="dcterms:W3CDTF">2016-06-20T09:05:25Z</dcterms:created>
  <dcterms:modified xsi:type="dcterms:W3CDTF">2016-07-04T09:15:28Z</dcterms:modified>
</cp:coreProperties>
</file>